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3" r:id="rId17"/>
    <p:sldId id="274" r:id="rId18"/>
  </p:sldIdLst>
  <p:sldSz cx="10693400" cy="7561263"/>
  <p:notesSz cx="6669088" cy="9928225"/>
  <p:embeddedFontLst>
    <p:embeddedFont>
      <p:font typeface="Arial Black" panose="020B0A04020102020204" pitchFamily="3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41" y="48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Мигунов Никита Андреевич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ДКИП-204прог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Сибирев Иван Валерьевич</a:t>
            </a: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удаленных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E2660-5594-4B95-81E3-350B8EC4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2" y="3008888"/>
            <a:ext cx="7835896" cy="23274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результата работы созданного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389184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700773-34CC-432B-AA52-AC825EA47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45" y="3247798"/>
            <a:ext cx="7362924" cy="12540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941060"/>
            <a:ext cx="975057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отправки изменений в удаленный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BB1FDD-7E42-4724-8EF6-3245F39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53" y="2649060"/>
            <a:ext cx="7150894" cy="37397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удаления ветки  iss53.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EF2E87-2B42-4439-941B-E67F811C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4" y="3151218"/>
            <a:ext cx="8349522" cy="1633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слияния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1CF0C6-98F0-47E6-B203-DDB57D78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43" y="2638522"/>
            <a:ext cx="7465219" cy="3714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и освоены следующие навыки: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1.Работа с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и системами контроля версий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Я научился использовать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Bash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для управления репозиториями, создания коммитов, ветвления и слияния изменений.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Освоил команды для работы с удаленными репозиториями (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clone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push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pull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fetch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Научился разрешать конфликты при слиянии веток и отменять изменения с помощью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reset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revert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2.Интеграция программных модулей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Получил практический опыт настройки и подключения внешних библиотек и зависимостей.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Узнал, как организовать совместную работу над проектом с использованием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Научился проверять совместимость модулей и исправлять ошибки интеграции.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3.Оформление технической документации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Освоил правила оформления отчетов по ГОСТ 2.105-79.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Научился структурировать информацию, добавлять скриншоты, таблицы и ссылки на источники.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Улучшил навыки написания лаконичных и информативных отчетов.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ru-RU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4.Работа в командной среде разработки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Понял важность соблюдения стандартов кодирования и оформления коммитов.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Научился эффективно использовать системы управления задачами (например,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Получил опыт взаимодействия с командой через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merge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requests</a:t>
            </a:r>
            <a:r>
              <a:rPr lang="ru-RU" sz="1400" dirty="0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1.1.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1.2.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1.3.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1.4.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1.5.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1.6.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1.7.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1.8.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1.9.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lnSpcReduction="10000"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Мигунов Никита Андреевич, 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решал(а) кейс № 29 по интеграции Система видеонаблюдения в общественных местах: обеспечение безопасности, профилактика правонарушений.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Ознакомился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Строгий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5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Работа с 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</a:t>
            </a:r>
            <a:r>
              <a:rPr lang="en-US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lms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A8B6B1-2824-48FA-A661-90E9E72D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824437"/>
            <a:ext cx="6872288" cy="4147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138274" y="1647781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видеонаблюдения в общественных местах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предназначена для:</a:t>
            </a:r>
          </a:p>
          <a:p>
            <a:pPr>
              <a:lnSpc>
                <a:spcPct val="100000"/>
              </a:lnSpc>
            </a:pP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Мониторинга безопасности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(улицы, парки, транспорт, торговые центры).</a:t>
            </a:r>
          </a:p>
          <a:p>
            <a:pPr>
              <a:lnSpc>
                <a:spcPct val="100000"/>
              </a:lnSpc>
            </a:pP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Профилактики правонарушений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(фиксация нарушений, распознавание лиц, анализ подозрительной активности).</a:t>
            </a:r>
          </a:p>
          <a:p>
            <a:pPr>
              <a:lnSpc>
                <a:spcPct val="100000"/>
              </a:lnSpc>
            </a:pP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Оперативного реагирования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(передача данных в полицию, службы спасения).</a:t>
            </a:r>
          </a:p>
          <a:p>
            <a:pPr>
              <a:lnSpc>
                <a:spcPct val="100000"/>
              </a:lnSpc>
            </a:pPr>
            <a:r>
              <a:rPr lang="ru-RU" sz="1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Хранения и анализа данных</a:t>
            </a:r>
            <a:r>
              <a:rPr lang="ru-RU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(архивирование записей, интеграция с системами ИИ).</a:t>
            </a:r>
          </a:p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F37679-DB9F-4D1B-81EF-901DF22B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517" y="3780631"/>
            <a:ext cx="7214614" cy="3366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настройки пользователя, создания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репозитория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последнего изменения.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F87766-EF63-4E4F-B9F1-EF030D9E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8" y="2669839"/>
            <a:ext cx="5140232" cy="13774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153A0B-7461-4B81-9661-24D9225B8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84" y="4109311"/>
            <a:ext cx="5936456" cy="10833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021BB4-579B-4FF8-8194-10576587B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877" y="5278071"/>
            <a:ext cx="6106647" cy="11927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истории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вашего проекта,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удаление тега.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EE5ABF-4CEF-420F-9CE9-1646B833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9" y="2732142"/>
            <a:ext cx="3065783" cy="3276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687CC5-58DC-4C5B-99D6-6527B6CD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482" y="4763225"/>
            <a:ext cx="4501490" cy="16951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C0B2EB-8A11-40F2-BCE3-AA662C820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5" y="2732142"/>
            <a:ext cx="4370264" cy="16951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файла конфигурации.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743092-87F9-45F2-9300-D8587688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043" y="3436917"/>
            <a:ext cx="5929313" cy="1859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2" y="1923277"/>
            <a:ext cx="1001991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создания ветки, просмотра истории ветки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разрешения конфликтов.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874EDA-3CDB-4B7C-9061-A2C56F15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2" y="2664414"/>
            <a:ext cx="5122348" cy="17735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5AE89C-9B7F-4B2A-8E54-F3B4A3E36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85" y="2724784"/>
            <a:ext cx="4618801" cy="14496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E3F73-90D4-4D9D-AD11-601CA89A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981" y="4531499"/>
            <a:ext cx="6304200" cy="2592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25976</TotalTime>
  <Words>1135</Words>
  <Application>Microsoft Office PowerPoint</Application>
  <PresentationFormat>Произвольный</PresentationFormat>
  <Paragraphs>108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Arial Black</vt:lpstr>
      <vt:lpstr>Arial</vt:lpstr>
      <vt:lpstr>Times New Roman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Дарья Коржевина</cp:lastModifiedBy>
  <cp:revision>18</cp:revision>
  <dcterms:created xsi:type="dcterms:W3CDTF">2020-03-27T22:15:06Z</dcterms:created>
  <dcterms:modified xsi:type="dcterms:W3CDTF">2025-06-07T17:11:29Z</dcterms:modified>
</cp:coreProperties>
</file>